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35763" cy="98694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88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834C3-753D-4190-8704-254910FD2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5EAD4-1359-41A6-B093-5193B672805F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17E919-71CF-4EDB-BD71-E272A4DFA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35F5AF-6C63-4963-9B96-917AD2EFE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EC3B7-FAC5-42CB-B395-13281260D0A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21311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F8D421-731A-4AD7-9272-31B2581C6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D13E6-5363-4C4A-972C-CF9BDE063CF3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4E7573-B9C8-40CE-A220-4AFA6DFE5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5CBF83-06CC-4387-8FD8-98390805C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0BE02-7EF1-4FCB-8096-69CFEC1598A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976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58CCE5-A93D-4AF2-87F7-4F0A49FA2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5CCC7-85AA-46D2-82EF-E39F441C70BE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105D17-D0C9-4BC5-AEBF-980AB835A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4ABA8C-249F-4574-A4DF-DB48723C8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F251A-862C-4D92-94F2-00F7DC81C5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387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ED752C-87D8-45F0-BFD4-3A6208775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51FD0-FBFA-41AB-9E4E-A0914A6F527B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1BE3BB-6781-4F4F-B9B6-431C21115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357804-D339-4EB7-8E91-C526FD257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05BC3-B7E3-4CBB-8AEB-AB9181C8910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715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46D3FC-2B22-4861-812C-4FB5945B2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0ED84-C449-4D9E-9210-5D1D8BFF7DC6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868724-7EF6-4A04-A0B3-8254BBFC3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FEE04B-25DD-4FF8-A318-C31B72D82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D9660-381F-48BF-9A08-005FAF4ED7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1415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144CB146-F817-4447-9448-FA71897B6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C9101-35C8-49E6-8275-76D85D776FF0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E923078-275B-4319-81D7-F71A43E4C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6C0E5F3A-9167-45CB-B6E0-A16B18B5B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7CC1C-ADC5-4779-A328-EE7D499D376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2005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DC9CE79C-094F-41A1-84B1-D7FCCAA3A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FBD50-DD03-477D-98C1-EACBBEBC1CF7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3B0354A-45DD-46C6-874F-850B186CB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1B7FBCB6-DCA4-4601-A9B2-7C847438E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E22D3-D4DB-42FD-9802-82A755120A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8872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A39CED98-97D1-4D45-A9A6-0032AF845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D568B-3F22-42F8-A56D-204A7C2C923B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7196335D-116D-48FF-BF6D-1C88B0DCD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142D01DF-76D8-4D48-9062-CA8631C43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CE338-6506-4E9B-960C-B1F3A20F18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1788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846C283D-253B-4961-B774-77EB1363F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DB7D1-C0C3-4F1D-AE05-DD68F597FBF3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241470C5-C7B0-49AE-824F-0AFBE431D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B4F251F1-C525-403D-BF71-DF52E0519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7DE21-CB0F-49CF-A090-49D3DF1FCFE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6031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63B1E96-419D-4928-9E01-C5B51DD02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5412F-444E-42E4-8A84-70F5D1DB20D4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BC90535E-47B7-48EF-931E-88DA0C1B6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6BE82BA-4BE8-48B3-A259-727DCCD0E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EB71B-B32D-495C-91D9-CB5E9746438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742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C1E40120-A4E1-4506-A96B-3E958A500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DA3EF-3BE6-4B77-982F-DD49840E3CB6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4A35F95-0B24-48E0-8F4F-D63FC5E27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7D202AF8-2993-41C4-9B65-54801616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00386-D0FF-43B7-9A79-EC48AD7D91D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847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6D6D8066-F38F-45EB-8366-4231FD6883F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C69D1470-CDCA-40B0-A3E8-0359B13CB8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1D93EE-99D5-48BD-A904-3199700982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F4577-FEDF-476E-B4A7-98C1255066B1}" type="datetimeFigureOut">
              <a:rPr lang="ja-JP" altLang="en-US"/>
              <a:pPr>
                <a:defRPr/>
              </a:pPr>
              <a:t>2024/1/30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92F5FB-C50F-4FE3-9DE6-5C4CF1099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7921BF-6649-40A8-9A4E-3D58A6C2D6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3EA157F-B9DA-4972-A4C2-65300F3F9F1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F83E140-4AB2-4D71-9C1E-5C2943334AA2}"/>
              </a:ext>
            </a:extLst>
          </p:cNvPr>
          <p:cNvSpPr/>
          <p:nvPr/>
        </p:nvSpPr>
        <p:spPr>
          <a:xfrm>
            <a:off x="1025773" y="1022450"/>
            <a:ext cx="7200900" cy="1871662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051" name="テキスト ボックス 4">
            <a:extLst>
              <a:ext uri="{FF2B5EF4-FFF2-40B4-BE49-F238E27FC236}">
                <a16:creationId xmlns:a16="http://schemas.microsoft.com/office/drawing/2014/main" id="{66E8B2E5-6833-4DA5-83D1-4A366AA4C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773" y="1235175"/>
            <a:ext cx="72009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4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</a:t>
            </a:r>
            <a:r>
              <a:rPr lang="ja-JP" altLang="en-US" sz="4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エイズ</a:t>
            </a:r>
            <a:r>
              <a:rPr lang="zh-CN" altLang="en-US" sz="4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学会</a:t>
            </a:r>
            <a:endParaRPr lang="en-US" altLang="ja-JP" sz="44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4400" dirty="0"/>
              <a:t>利益相反</a:t>
            </a:r>
            <a:r>
              <a:rPr lang="ja-JP" altLang="en-US" sz="4400" dirty="0"/>
              <a:t>　</a:t>
            </a:r>
            <a:r>
              <a:rPr lang="ja-JP" altLang="en-US" sz="4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endParaRPr lang="en-US" altLang="ja-JP" sz="44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32A0CAA-7E11-459A-8909-745DFAF121B1}"/>
              </a:ext>
            </a:extLst>
          </p:cNvPr>
          <p:cNvSpPr/>
          <p:nvPr/>
        </p:nvSpPr>
        <p:spPr>
          <a:xfrm>
            <a:off x="324171" y="870267"/>
            <a:ext cx="8496300" cy="53276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053" name="テキスト ボックス 23">
            <a:extLst>
              <a:ext uri="{FF2B5EF4-FFF2-40B4-BE49-F238E27FC236}">
                <a16:creationId xmlns:a16="http://schemas.microsoft.com/office/drawing/2014/main" id="{634D89E7-FEE4-42ED-9648-3E2CE6F6B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772" y="3398937"/>
            <a:ext cx="7794699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>
                <a:solidFill>
                  <a:srgbClr val="000000"/>
                </a:solidFill>
              </a:rPr>
              <a:t>第</a:t>
            </a:r>
            <a:r>
              <a:rPr lang="en-US" altLang="ja-JP" sz="1800" b="1" dirty="0">
                <a:solidFill>
                  <a:srgbClr val="000000"/>
                </a:solidFill>
              </a:rPr>
              <a:t>38</a:t>
            </a:r>
            <a:r>
              <a:rPr lang="ja-JP" altLang="en-US" sz="1800" b="1" dirty="0">
                <a:solidFill>
                  <a:srgbClr val="000000"/>
                </a:solidFill>
              </a:rPr>
              <a:t>回日本エイズ学会学術集会・総会</a:t>
            </a:r>
            <a:endParaRPr lang="en-US" altLang="ja-JP" sz="18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>
                <a:solidFill>
                  <a:srgbClr val="000000"/>
                </a:solidFill>
              </a:rPr>
              <a:t>演題名：○○○○</a:t>
            </a:r>
            <a:endParaRPr lang="en-US" altLang="ja-JP" sz="18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>
                <a:solidFill>
                  <a:srgbClr val="000000"/>
                </a:solidFill>
              </a:rPr>
              <a:t>筆頭発表者：○○　○○</a:t>
            </a:r>
            <a:endParaRPr lang="en-US" altLang="ja-JP" sz="18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>
                <a:solidFill>
                  <a:srgbClr val="000000"/>
                </a:solidFill>
              </a:rPr>
              <a:t>演題発表に関連し、開示すべき利益相反関係にある企業は以下の通りです。</a:t>
            </a:r>
            <a:endParaRPr lang="en-US" altLang="ja-JP" sz="18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>
                <a:solidFill>
                  <a:srgbClr val="000000"/>
                </a:solidFill>
              </a:rPr>
              <a:t>特許使用料：○○株式会社</a:t>
            </a:r>
            <a:endParaRPr lang="en-US" altLang="ja-JP" sz="18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>
                <a:solidFill>
                  <a:srgbClr val="000000"/>
                </a:solidFill>
              </a:rPr>
              <a:t>顧問：○○株式会社</a:t>
            </a:r>
            <a:endParaRPr lang="en-US" altLang="ja-JP" sz="18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>
                <a:solidFill>
                  <a:srgbClr val="000000"/>
                </a:solidFill>
              </a:rPr>
              <a:t>講演料：○○株式会社</a:t>
            </a:r>
            <a:endParaRPr lang="en-US" altLang="ja-JP" sz="18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>
                <a:solidFill>
                  <a:srgbClr val="000000"/>
                </a:solidFill>
              </a:rPr>
              <a:t>原稿料：○○株式会社</a:t>
            </a:r>
            <a:endParaRPr lang="en-US" altLang="ja-JP" sz="18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607</TotalTime>
  <Words>65</Words>
  <Application>Microsoft Office PowerPoint</Application>
  <PresentationFormat>画面に合わせる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ゴシック</vt:lpstr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Rina Nagamine (永峯 莉菜) / ［東］Ｍ制</cp:lastModifiedBy>
  <cp:revision>47</cp:revision>
  <cp:lastPrinted>2012-08-31T02:19:22Z</cp:lastPrinted>
  <dcterms:created xsi:type="dcterms:W3CDTF">2012-08-27T05:53:00Z</dcterms:created>
  <dcterms:modified xsi:type="dcterms:W3CDTF">2024-01-30T07:05:55Z</dcterms:modified>
</cp:coreProperties>
</file>